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81" r:id="rId6"/>
    <p:sldId id="288" r:id="rId7"/>
    <p:sldId id="282" r:id="rId8"/>
    <p:sldId id="259" r:id="rId9"/>
    <p:sldId id="270" r:id="rId10"/>
    <p:sldId id="260" r:id="rId11"/>
    <p:sldId id="271" r:id="rId12"/>
    <p:sldId id="289" r:id="rId13"/>
    <p:sldId id="283" r:id="rId14"/>
    <p:sldId id="262" r:id="rId15"/>
    <p:sldId id="275" r:id="rId16"/>
    <p:sldId id="290" r:id="rId17"/>
    <p:sldId id="272" r:id="rId18"/>
    <p:sldId id="291" r:id="rId19"/>
    <p:sldId id="284" r:id="rId20"/>
    <p:sldId id="292" r:id="rId21"/>
    <p:sldId id="276" r:id="rId22"/>
    <p:sldId id="264" r:id="rId23"/>
    <p:sldId id="273" r:id="rId24"/>
    <p:sldId id="293" r:id="rId25"/>
    <p:sldId id="285" r:id="rId26"/>
    <p:sldId id="294" r:id="rId27"/>
    <p:sldId id="277" r:id="rId28"/>
    <p:sldId id="266" r:id="rId29"/>
    <p:sldId id="274" r:id="rId30"/>
    <p:sldId id="295" r:id="rId31"/>
    <p:sldId id="286" r:id="rId32"/>
    <p:sldId id="267" r:id="rId33"/>
    <p:sldId id="278" r:id="rId34"/>
    <p:sldId id="268" r:id="rId35"/>
    <p:sldId id="279" r:id="rId36"/>
    <p:sldId id="2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8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8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6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0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1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46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8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84901-18AE-4B7B-85F6-25C7AF2112AB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AE6B4-B0CE-4A08-B79D-AC190B91B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ADK Laurentian Chapter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2023 Photo Contest Winners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81132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2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People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West </a:t>
            </a:r>
            <a:r>
              <a:rPr lang="en-US" sz="5400" dirty="0" err="1" smtClean="0"/>
              <a:t>Parishville</a:t>
            </a:r>
            <a:r>
              <a:rPr lang="en-US" sz="5400" dirty="0" smtClean="0"/>
              <a:t> Snowshoe</a:t>
            </a:r>
          </a:p>
          <a:p>
            <a:r>
              <a:rPr lang="en-US" sz="5400" dirty="0" smtClean="0"/>
              <a:t>Rose </a:t>
            </a:r>
            <a:r>
              <a:rPr lang="en-US" sz="5400" dirty="0" err="1" smtClean="0"/>
              <a:t>Rivezzi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32251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7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People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err="1" smtClean="0"/>
              <a:t>Higley</a:t>
            </a:r>
            <a:r>
              <a:rPr lang="en-US" sz="5400" dirty="0" smtClean="0"/>
              <a:t> Erratic Boulder</a:t>
            </a:r>
          </a:p>
          <a:p>
            <a:r>
              <a:rPr lang="en-US" sz="5400" dirty="0" smtClean="0"/>
              <a:t>Marianne Hebert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226486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4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3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First Prize, People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Snow Bomb!</a:t>
            </a:r>
          </a:p>
          <a:p>
            <a:r>
              <a:rPr lang="en-US" sz="5400" dirty="0"/>
              <a:t>Jeff Miller</a:t>
            </a:r>
          </a:p>
        </p:txBody>
      </p:sp>
    </p:spTree>
    <p:extLst>
      <p:ext uri="{BB962C8B-B14F-4D97-AF65-F5344CB8AC3E}">
        <p14:creationId xmlns:p14="http://schemas.microsoft.com/office/powerpoint/2010/main" val="153653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66648"/>
            <a:ext cx="9144000" cy="1086374"/>
          </a:xfrm>
        </p:spPr>
        <p:txBody>
          <a:bodyPr/>
          <a:lstStyle/>
          <a:p>
            <a:r>
              <a:rPr lang="en-US" dirty="0" smtClean="0"/>
              <a:t>Nature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734935"/>
            <a:ext cx="9144000" cy="3177134"/>
          </a:xfrm>
        </p:spPr>
        <p:txBody>
          <a:bodyPr>
            <a:noAutofit/>
          </a:bodyPr>
          <a:lstStyle/>
          <a:p>
            <a:r>
              <a:rPr lang="en-US" sz="4400" dirty="0"/>
              <a:t>Artic plants on the Burnt Cape Ecological Reserve, </a:t>
            </a:r>
            <a:r>
              <a:rPr lang="en-US" sz="4400" dirty="0" smtClean="0"/>
              <a:t>Newfoundland</a:t>
            </a:r>
          </a:p>
          <a:p>
            <a:r>
              <a:rPr lang="en-US" sz="5400" dirty="0" smtClean="0"/>
              <a:t>Jeff Miller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1369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3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1166648"/>
            <a:ext cx="9144000" cy="1086374"/>
          </a:xfrm>
        </p:spPr>
        <p:txBody>
          <a:bodyPr/>
          <a:lstStyle/>
          <a:p>
            <a:r>
              <a:rPr lang="en-US" dirty="0" smtClean="0"/>
              <a:t>Nature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2734935"/>
            <a:ext cx="9144000" cy="3177134"/>
          </a:xfrm>
        </p:spPr>
        <p:txBody>
          <a:bodyPr>
            <a:noAutofit/>
          </a:bodyPr>
          <a:lstStyle/>
          <a:p>
            <a:r>
              <a:rPr lang="en-US" sz="5400" dirty="0" smtClean="0"/>
              <a:t>Layers</a:t>
            </a:r>
          </a:p>
          <a:p>
            <a:endParaRPr lang="en-US" sz="5400" dirty="0" smtClean="0"/>
          </a:p>
          <a:p>
            <a:r>
              <a:rPr lang="en-US" sz="5400" dirty="0" smtClean="0"/>
              <a:t>Kim Bouchard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943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Contest Judges</a:t>
            </a:r>
          </a:p>
          <a:p>
            <a:pPr lvl="1"/>
            <a:r>
              <a:rPr lang="en-US" sz="3600" dirty="0" smtClean="0"/>
              <a:t>Jean </a:t>
            </a:r>
            <a:r>
              <a:rPr lang="en-US" sz="3600" dirty="0" err="1" smtClean="0"/>
              <a:t>Giblin</a:t>
            </a:r>
            <a:endParaRPr lang="en-US" sz="3600" dirty="0" smtClean="0"/>
          </a:p>
          <a:p>
            <a:pPr lvl="1"/>
            <a:r>
              <a:rPr lang="en-US" sz="3600" dirty="0" err="1" smtClean="0"/>
              <a:t>Jeanna</a:t>
            </a:r>
            <a:r>
              <a:rPr lang="en-US" sz="3600" dirty="0" smtClean="0"/>
              <a:t> Matthews</a:t>
            </a:r>
          </a:p>
          <a:p>
            <a:pPr lvl="1"/>
            <a:r>
              <a:rPr lang="en-US" sz="3600" dirty="0" smtClean="0"/>
              <a:t>Tom Ortmeyer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Organizer</a:t>
            </a:r>
          </a:p>
          <a:p>
            <a:pPr lvl="1"/>
            <a:r>
              <a:rPr lang="en-US" sz="3600" dirty="0" smtClean="0"/>
              <a:t>Tom Ortmeyer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5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6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First Prize, Nature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51465"/>
          </a:xfrm>
        </p:spPr>
        <p:txBody>
          <a:bodyPr>
            <a:noAutofit/>
          </a:bodyPr>
          <a:lstStyle/>
          <a:p>
            <a:r>
              <a:rPr lang="en-US" sz="5400" dirty="0" smtClean="0"/>
              <a:t>Chipmunk Chowing UP at </a:t>
            </a:r>
            <a:r>
              <a:rPr lang="en-US" sz="5400" dirty="0" err="1" smtClean="0"/>
              <a:t>Nicholville</a:t>
            </a:r>
            <a:r>
              <a:rPr lang="en-US" sz="5400" dirty="0" smtClean="0"/>
              <a:t> Birdfeeder</a:t>
            </a:r>
          </a:p>
          <a:p>
            <a:r>
              <a:rPr lang="en-US" sz="5400" dirty="0" smtClean="0"/>
              <a:t>Duncan Cutter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13915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Action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Stone Valley Group</a:t>
            </a:r>
          </a:p>
          <a:p>
            <a:r>
              <a:rPr lang="en-US" sz="5400" dirty="0" smtClean="0"/>
              <a:t>Mark Simon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53476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5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Action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Catamount Snowshoe</a:t>
            </a:r>
          </a:p>
          <a:p>
            <a:r>
              <a:rPr lang="en-US" sz="5400" dirty="0" smtClean="0"/>
              <a:t>Marianne Hebert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8053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First Prize, Action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Learn to Snowshoe at </a:t>
            </a:r>
            <a:r>
              <a:rPr lang="en-US" sz="5400" dirty="0" err="1" smtClean="0"/>
              <a:t>Southville</a:t>
            </a:r>
            <a:r>
              <a:rPr lang="en-US" sz="5400" dirty="0" smtClean="0"/>
              <a:t> State Forest</a:t>
            </a:r>
          </a:p>
          <a:p>
            <a:r>
              <a:rPr lang="en-US" sz="5400" dirty="0" smtClean="0"/>
              <a:t>Blair </a:t>
            </a:r>
            <a:r>
              <a:rPr lang="en-US" sz="5400" dirty="0" err="1" smtClean="0"/>
              <a:t>Madore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78916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50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Artistic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Hiding</a:t>
            </a:r>
          </a:p>
          <a:p>
            <a:r>
              <a:rPr lang="en-US" sz="5400" dirty="0" smtClean="0"/>
              <a:t>Kim Bouchard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1701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Landscape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Lows Ridge Downstream</a:t>
            </a:r>
          </a:p>
          <a:p>
            <a:r>
              <a:rPr lang="en-US" sz="5400" dirty="0" smtClean="0"/>
              <a:t>Holly Woodworth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46361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23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Artistic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Stargazing while Night Skiing</a:t>
            </a:r>
          </a:p>
          <a:p>
            <a:r>
              <a:rPr lang="en-US" sz="5400" dirty="0" smtClean="0"/>
              <a:t>Jeff Miller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07334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57" y="0"/>
            <a:ext cx="9134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67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First Prize, Artistic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ADK December Night</a:t>
            </a:r>
          </a:p>
          <a:p>
            <a:r>
              <a:rPr lang="en-US" sz="5400" dirty="0"/>
              <a:t>Holly </a:t>
            </a:r>
            <a:r>
              <a:rPr lang="en-US" sz="5400" dirty="0" err="1"/>
              <a:t>Chorba</a:t>
            </a:r>
            <a:endParaRPr lang="en-US" sz="5400" dirty="0"/>
          </a:p>
          <a:p>
            <a:endParaRPr 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2506117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36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Grand Prize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Snowshoe Touring at Lampson Falls</a:t>
            </a:r>
          </a:p>
          <a:p>
            <a:r>
              <a:rPr lang="en-US" sz="5400" dirty="0" smtClean="0"/>
              <a:t>Blair </a:t>
            </a:r>
            <a:r>
              <a:rPr lang="en-US" sz="5400" dirty="0" err="1" smtClean="0"/>
              <a:t>Madore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19132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1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4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Landscape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/>
              <a:t>Debar </a:t>
            </a:r>
            <a:r>
              <a:rPr lang="en-US" sz="5400" smtClean="0"/>
              <a:t>Mountain </a:t>
            </a:r>
            <a:r>
              <a:rPr lang="en-US" sz="5400" dirty="0"/>
              <a:t>from Deer River </a:t>
            </a:r>
            <a:r>
              <a:rPr lang="en-US" sz="5400" dirty="0" smtClean="0"/>
              <a:t>Flow</a:t>
            </a:r>
          </a:p>
          <a:p>
            <a:r>
              <a:rPr lang="en-US" sz="5400" dirty="0" smtClean="0"/>
              <a:t>Greg </a:t>
            </a:r>
            <a:r>
              <a:rPr lang="en-US" sz="5400" dirty="0" smtClean="0"/>
              <a:t>Smith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9890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42" y="0"/>
            <a:ext cx="8775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09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Landscape Honorable Mention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Azure </a:t>
            </a:r>
          </a:p>
          <a:p>
            <a:r>
              <a:rPr lang="en-US" sz="5400" dirty="0" smtClean="0"/>
              <a:t>Angela Brown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5202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6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748291"/>
            <a:ext cx="9144000" cy="2387600"/>
          </a:xfrm>
        </p:spPr>
        <p:txBody>
          <a:bodyPr/>
          <a:lstStyle/>
          <a:p>
            <a:r>
              <a:rPr lang="en-US" dirty="0" smtClean="0"/>
              <a:t>First Prize, Landscape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Autumn Dock at Dug Mountain</a:t>
            </a:r>
          </a:p>
          <a:p>
            <a:r>
              <a:rPr lang="en-US" sz="5400" dirty="0" smtClean="0"/>
              <a:t>Bob Platte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88233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175</Words>
  <Application>Microsoft Office PowerPoint</Application>
  <PresentationFormat>Widescreen</PresentationFormat>
  <Paragraphs>60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ADK Laurentian Chapter</vt:lpstr>
      <vt:lpstr>PowerPoint Presentation</vt:lpstr>
      <vt:lpstr>Landscape Honorable Mention</vt:lpstr>
      <vt:lpstr>PowerPoint Presentation</vt:lpstr>
      <vt:lpstr>Landscape Honorable Mention</vt:lpstr>
      <vt:lpstr>PowerPoint Presentation</vt:lpstr>
      <vt:lpstr>Landscape Honorable Mention</vt:lpstr>
      <vt:lpstr>PowerPoint Presentation</vt:lpstr>
      <vt:lpstr>First Prize, Landscape</vt:lpstr>
      <vt:lpstr>PowerPoint Presentation</vt:lpstr>
      <vt:lpstr>People Honorable Mention</vt:lpstr>
      <vt:lpstr>PowerPoint Presentation</vt:lpstr>
      <vt:lpstr>People Honorable Mention</vt:lpstr>
      <vt:lpstr>PowerPoint Presentation</vt:lpstr>
      <vt:lpstr>First Prize, People</vt:lpstr>
      <vt:lpstr>PowerPoint Presentation</vt:lpstr>
      <vt:lpstr>Nature Honorable Mention</vt:lpstr>
      <vt:lpstr>PowerPoint Presentation</vt:lpstr>
      <vt:lpstr>Nature Honorable Mention</vt:lpstr>
      <vt:lpstr>PowerPoint Presentation</vt:lpstr>
      <vt:lpstr>First Prize, Nature</vt:lpstr>
      <vt:lpstr>PowerPoint Presentation</vt:lpstr>
      <vt:lpstr>Action Honorable Mention</vt:lpstr>
      <vt:lpstr>PowerPoint Presentation</vt:lpstr>
      <vt:lpstr>Action Honorable Mention</vt:lpstr>
      <vt:lpstr>PowerPoint Presentation</vt:lpstr>
      <vt:lpstr>First Prize, Action</vt:lpstr>
      <vt:lpstr>PowerPoint Presentation</vt:lpstr>
      <vt:lpstr>Artistic Honorable Mention</vt:lpstr>
      <vt:lpstr>PowerPoint Presentation</vt:lpstr>
      <vt:lpstr>Artistic Honorable Mention</vt:lpstr>
      <vt:lpstr>PowerPoint Presentation</vt:lpstr>
      <vt:lpstr>First Prize, Artistic</vt:lpstr>
      <vt:lpstr>PowerPoint Presentation</vt:lpstr>
      <vt:lpstr>Grand Prize</vt:lpstr>
      <vt:lpstr>PowerPoint Presentation</vt:lpstr>
    </vt:vector>
  </TitlesOfParts>
  <Company>Clarkson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ADK Laurentian Chapter</dc:title>
  <dc:creator>Thomas H. Ortmeyer - tortmeye</dc:creator>
  <cp:lastModifiedBy>Thomas H. Ortmeyer - tortmeye</cp:lastModifiedBy>
  <cp:revision>8</cp:revision>
  <dcterms:created xsi:type="dcterms:W3CDTF">2022-12-23T02:00:12Z</dcterms:created>
  <dcterms:modified xsi:type="dcterms:W3CDTF">2023-12-12T20:58:37Z</dcterms:modified>
</cp:coreProperties>
</file>